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52" r:id="rId2"/>
    <p:sldMasterId id="2147483864" r:id="rId3"/>
  </p:sldMasterIdLst>
  <p:sldIdLst>
    <p:sldId id="268" r:id="rId4"/>
    <p:sldId id="263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12,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December 12,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December 12,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520940" cy="2088232"/>
          </a:xfrm>
        </p:spPr>
        <p:txBody>
          <a:bodyPr>
            <a:noAutofit/>
          </a:bodyPr>
          <a:lstStyle/>
          <a:p>
            <a:pPr algn="ctr"/>
            <a:r>
              <a:rPr lang="ar-IQ" sz="4600" dirty="0">
                <a:solidFill>
                  <a:schemeClr val="tx1"/>
                </a:solidFill>
                <a:cs typeface="PT Bold Heading" pitchFamily="2" charset="-78"/>
              </a:rPr>
              <a:t>مصائد سمكية </a:t>
            </a:r>
            <a:r>
              <a:rPr lang="ar-IQ" sz="4600" dirty="0" smtClean="0">
                <a:solidFill>
                  <a:schemeClr val="tx1"/>
                </a:solidFill>
                <a:cs typeface="PT Bold Heading" pitchFamily="2" charset="-78"/>
              </a:rPr>
              <a:t>-6</a:t>
            </a:r>
            <a:r>
              <a:rPr lang="ar-IQ" sz="4600" dirty="0">
                <a:solidFill>
                  <a:schemeClr val="tx1"/>
                </a:solidFill>
                <a:cs typeface="PT Bold Heading" pitchFamily="2" charset="-78"/>
              </a:rPr>
              <a:t/>
            </a:r>
            <a:br>
              <a:rPr lang="ar-IQ" sz="4600" dirty="0">
                <a:solidFill>
                  <a:schemeClr val="tx1"/>
                </a:solidFill>
                <a:cs typeface="PT Bold Heading" pitchFamily="2" charset="-78"/>
              </a:rPr>
            </a:br>
            <a:r>
              <a:rPr lang="ar-IQ" sz="4600" dirty="0" smtClean="0">
                <a:solidFill>
                  <a:schemeClr val="tx1"/>
                </a:solidFill>
                <a:cs typeface="PT Bold Heading" pitchFamily="2" charset="-78"/>
              </a:rPr>
              <a:t/>
            </a:r>
            <a:br>
              <a:rPr lang="ar-IQ" sz="4600" dirty="0" smtClean="0">
                <a:solidFill>
                  <a:schemeClr val="tx1"/>
                </a:solidFill>
                <a:cs typeface="PT Bold Heading" pitchFamily="2" charset="-78"/>
              </a:rPr>
            </a:br>
            <a:r>
              <a:rPr lang="ar-IQ" sz="4600" dirty="0">
                <a:solidFill>
                  <a:schemeClr val="tx1"/>
                </a:solidFill>
                <a:cs typeface="PT Bold Heading" pitchFamily="2" charset="-78"/>
              </a:rPr>
              <a:t/>
            </a:r>
            <a:br>
              <a:rPr lang="ar-IQ" sz="4600" dirty="0">
                <a:solidFill>
                  <a:schemeClr val="tx1"/>
                </a:solidFill>
                <a:cs typeface="PT Bold Heading" pitchFamily="2" charset="-78"/>
              </a:rPr>
            </a:br>
            <a:r>
              <a:rPr lang="ar-IQ" sz="4600" dirty="0" err="1">
                <a:solidFill>
                  <a:srgbClr val="640000"/>
                </a:solidFill>
                <a:cs typeface="PT Bold Heading" pitchFamily="2" charset="-78"/>
              </a:rPr>
              <a:t>أ.د</a:t>
            </a:r>
            <a:r>
              <a:rPr lang="ar-IQ" sz="4600" dirty="0">
                <a:solidFill>
                  <a:srgbClr val="640000"/>
                </a:solidFill>
                <a:cs typeface="PT Bold Heading" pitchFamily="2" charset="-78"/>
              </a:rPr>
              <a:t>. أمجد كاظم رسن</a:t>
            </a:r>
            <a:r>
              <a:rPr lang="ar-IQ" sz="4600" dirty="0">
                <a:solidFill>
                  <a:schemeClr val="tx1"/>
                </a:solidFill>
                <a:cs typeface="PT Bold Heading" pitchFamily="2" charset="-78"/>
              </a:rPr>
              <a:t/>
            </a:r>
            <a:br>
              <a:rPr lang="ar-IQ" sz="4600" dirty="0">
                <a:solidFill>
                  <a:schemeClr val="tx1"/>
                </a:solidFill>
                <a:cs typeface="PT Bold Heading" pitchFamily="2" charset="-78"/>
              </a:rPr>
            </a:br>
            <a:r>
              <a:rPr lang="ar-IQ" sz="4600" dirty="0">
                <a:solidFill>
                  <a:schemeClr val="tx1"/>
                </a:solidFill>
                <a:cs typeface="PT Bold Heading" pitchFamily="2" charset="-78"/>
              </a:rPr>
              <a:t>كلية الزراعة – جامعة البصرة</a:t>
            </a:r>
            <a:endParaRPr lang="ar-IQ" sz="4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8"/>
          <a:stretch/>
        </p:blipFill>
        <p:spPr bwMode="auto">
          <a:xfrm>
            <a:off x="0" y="0"/>
            <a:ext cx="9144000" cy="53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0"/>
          <a:stretch/>
        </p:blipFill>
        <p:spPr bwMode="auto">
          <a:xfrm>
            <a:off x="35496" y="332656"/>
            <a:ext cx="910850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450" r="4883" b="52642"/>
          <a:stretch/>
        </p:blipFill>
        <p:spPr bwMode="auto">
          <a:xfrm>
            <a:off x="35496" y="167745"/>
            <a:ext cx="9061331" cy="49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47127" r="4883" b="-1"/>
          <a:stretch/>
        </p:blipFill>
        <p:spPr bwMode="auto">
          <a:xfrm>
            <a:off x="1" y="0"/>
            <a:ext cx="9143999" cy="55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3239" r="7040" b="85471"/>
          <a:stretch>
            <a:fillRect/>
          </a:stretch>
        </p:blipFill>
        <p:spPr bwMode="auto">
          <a:xfrm>
            <a:off x="1" y="0"/>
            <a:ext cx="9144000" cy="21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5697" r="7034" b="64384"/>
          <a:stretch/>
        </p:blipFill>
        <p:spPr bwMode="auto">
          <a:xfrm>
            <a:off x="1" y="2129408"/>
            <a:ext cx="9144000" cy="29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764704"/>
            <a:ext cx="809130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6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Austin</vt:lpstr>
      <vt:lpstr>Angles</vt:lpstr>
      <vt:lpstr>Apothecary</vt:lpstr>
      <vt:lpstr>مصائد سمكية -6   أ.د. أمجد كاظم رسن كلية الزراعة – جامعة البصرة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ZzTeaM2009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Amjad</cp:lastModifiedBy>
  <cp:revision>10</cp:revision>
  <dcterms:created xsi:type="dcterms:W3CDTF">2013-11-30T17:54:00Z</dcterms:created>
  <dcterms:modified xsi:type="dcterms:W3CDTF">2019-12-12T06:19:44Z</dcterms:modified>
</cp:coreProperties>
</file>